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96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5D80C8E-BB8D-40A6-A858-1CABEBED56FA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A135A9-096F-41DE-9FE9-8ABE0394F7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03FD8B-C94A-4741-82FB-3975980DCCB7}" type="datetimeFigureOut">
              <a:rPr lang="en-US" smtClean="0"/>
              <a:pPr/>
              <a:t>2/12/2015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C6C686-17C0-438D-8543-5A90D33AE64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288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Strategic Plan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029200" y="3581400"/>
            <a:ext cx="1372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2CB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Strategic Direction 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228536"/>
            <a:ext cx="7702296" cy="17526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Initiate a functional analysis of each program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2362200"/>
            <a:ext cx="7854696" cy="762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Evaluate the needs of each unit</a:t>
            </a:r>
          </a:p>
          <a:p>
            <a:pPr algn="ctr"/>
            <a:endParaRPr lang="en-US" sz="1400" dirty="0" smtClean="0"/>
          </a:p>
          <a:p>
            <a:pPr algn="l"/>
            <a:endParaRPr lang="en-US" sz="2400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666750" y="2971800"/>
            <a:ext cx="7854696" cy="1618905"/>
          </a:xfrm>
          <a:prstGeom prst="rect">
            <a:avLst/>
          </a:prstGeom>
        </p:spPr>
        <p:txBody>
          <a:bodyPr vert="horz" lIns="0" rIns="18288">
            <a:spAutoFit/>
          </a:bodyPr>
          <a:lstStyle/>
          <a:p>
            <a:pPr marR="4572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200" dirty="0" smtClean="0"/>
              <a:t>Develop an Eligibility Re-design Team to support the transition from individual caseloads to a banked system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4"/>
          <p:cNvSpPr txBox="1">
            <a:spLocks/>
          </p:cNvSpPr>
          <p:nvPr/>
        </p:nvSpPr>
        <p:spPr>
          <a:xfrm>
            <a:off x="628650" y="4495800"/>
            <a:ext cx="7854696" cy="6858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200" dirty="0" smtClean="0"/>
              <a:t>Target Date:  Completed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8382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82CB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(Strategic Direction 3 Con’t)</a:t>
            </a:r>
            <a:endParaRPr lang="en-US" sz="1600" i="1" dirty="0">
              <a:solidFill>
                <a:srgbClr val="82CBE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1025" y="5140404"/>
            <a:ext cx="7162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Outcome so far:  The Re-design Team meets monthly to discuss strategies and developed goals for the continued migration of the Eligibility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553200" y="8382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82CB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(Strategic Direction 3 Con’t)</a:t>
            </a:r>
            <a:endParaRPr lang="en-US" sz="1600" i="1" dirty="0">
              <a:solidFill>
                <a:srgbClr val="82CBE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524000"/>
            <a:ext cx="7620000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tabLst>
                <a:tab pos="285750" algn="l"/>
              </a:tabLst>
              <a:defRPr/>
            </a:pPr>
            <a:r>
              <a:rPr lang="en-US" sz="2200" dirty="0" smtClean="0"/>
              <a:t>Services Unit will develop a more standardized process and procedure of working with parents with substance abuse issues</a:t>
            </a: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762000" y="3352800"/>
            <a:ext cx="7854696" cy="6858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200" dirty="0" smtClean="0"/>
              <a:t>Target Date:  Ongoing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5325" y="4158294"/>
            <a:ext cx="75438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200" dirty="0" smtClean="0"/>
              <a:t>Shift Foster Care Position to the APS Unit due to increased caseload demands in APS/AS</a:t>
            </a:r>
          </a:p>
        </p:txBody>
      </p:sp>
      <p:sp>
        <p:nvSpPr>
          <p:cNvPr id="7" name="Rectangle 6"/>
          <p:cNvSpPr/>
          <p:nvPr/>
        </p:nvSpPr>
        <p:spPr>
          <a:xfrm>
            <a:off x="676275" y="5715000"/>
            <a:ext cx="47837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Target Date:  Accomplished May 2013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4"/>
          <p:cNvSpPr txBox="1">
            <a:spLocks/>
          </p:cNvSpPr>
          <p:nvPr/>
        </p:nvSpPr>
        <p:spPr>
          <a:xfrm>
            <a:off x="736854" y="1733895"/>
            <a:ext cx="7854696" cy="1618905"/>
          </a:xfrm>
          <a:prstGeom prst="rect">
            <a:avLst/>
          </a:prstGeom>
        </p:spPr>
        <p:txBody>
          <a:bodyPr vert="horz" wrap="square" lIns="0" rIns="18288">
            <a:spAutoFit/>
          </a:bodyPr>
          <a:lstStyle/>
          <a:p>
            <a:pPr marR="4572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lang="en-US" sz="2200" dirty="0" smtClean="0"/>
              <a:t>Request additional position in Foster Care due to increased caseloads in Foster Care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8382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82CB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(Strategic Direction 3 Con’t)</a:t>
            </a:r>
            <a:endParaRPr lang="en-US" sz="1600" i="1" dirty="0">
              <a:solidFill>
                <a:srgbClr val="82CBE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8650" y="3426738"/>
            <a:ext cx="54638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Target Date:  Accomplished December 2014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8650" y="4267200"/>
            <a:ext cx="76200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200" dirty="0" smtClean="0"/>
              <a:t>Ensure cross training occurs within each unit to ensure knowledge is not isolated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Strategic Direction 4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Continue efforts in the enhancement of relationships between Board and Agency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553200" y="8382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82CB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(Strategic Direction 4 Con’t)</a:t>
            </a:r>
            <a:endParaRPr lang="en-US" sz="1600" i="1" dirty="0">
              <a:solidFill>
                <a:srgbClr val="82CBE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829848"/>
            <a:ext cx="7620000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200" dirty="0" smtClean="0"/>
              <a:t>Send invitations to the Board to attend agency functions</a:t>
            </a: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704850" y="3057525"/>
            <a:ext cx="7854696" cy="6858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en-US" sz="2200" dirty="0" smtClean="0"/>
              <a:t>Target Date:  Ongoing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9125" y="3962400"/>
            <a:ext cx="75438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Goal:  </a:t>
            </a:r>
          </a:p>
          <a:p>
            <a:pPr marL="285750" marR="45720" lvl="0" indent="-28575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200" dirty="0" smtClean="0"/>
              <a:t>Staff attends Board Meetings where appropriate to discuss progress/challenges in their program areas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5562600"/>
            <a:ext cx="29075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Target Date:  Ongoing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394</TotalTime>
  <Words>222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Strategic Plan</vt:lpstr>
      <vt:lpstr>Strategic Direction 3</vt:lpstr>
      <vt:lpstr>Strategy</vt:lpstr>
      <vt:lpstr>Slide 4</vt:lpstr>
      <vt:lpstr>Slide 5</vt:lpstr>
      <vt:lpstr>Strategic Direction 4</vt:lpstr>
      <vt:lpstr>Slide 7</vt:lpstr>
    </vt:vector>
  </TitlesOfParts>
  <Company>Virginia IT Infrastructure Partnership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Direction</dc:title>
  <dc:creator>ruc84292</dc:creator>
  <cp:lastModifiedBy>Linda Gibson</cp:lastModifiedBy>
  <cp:revision>56</cp:revision>
  <dcterms:created xsi:type="dcterms:W3CDTF">2015-01-13T15:47:39Z</dcterms:created>
  <dcterms:modified xsi:type="dcterms:W3CDTF">2015-02-12T21:11:32Z</dcterms:modified>
</cp:coreProperties>
</file>